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43" d="100"/>
          <a:sy n="43" d="100"/>
        </p:scale>
        <p:origin x="-111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AB9EC-B374-44F5-ADC0-387ABA815F31}" type="datetimeFigureOut">
              <a:rPr lang="en-US" smtClean="0"/>
              <a:pPr/>
              <a:t>6/3/2012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54965-06C8-4480-93C5-8596612B01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AB9EC-B374-44F5-ADC0-387ABA815F31}" type="datetimeFigureOut">
              <a:rPr lang="en-US" smtClean="0"/>
              <a:pPr/>
              <a:t>6/3/2012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54965-06C8-4480-93C5-8596612B01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AB9EC-B374-44F5-ADC0-387ABA815F31}" type="datetimeFigureOut">
              <a:rPr lang="en-US" smtClean="0"/>
              <a:pPr/>
              <a:t>6/3/2012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54965-06C8-4480-93C5-8596612B01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AB9EC-B374-44F5-ADC0-387ABA815F31}" type="datetimeFigureOut">
              <a:rPr lang="en-US" smtClean="0"/>
              <a:pPr/>
              <a:t>6/3/2012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54965-06C8-4480-93C5-8596612B01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AB9EC-B374-44F5-ADC0-387ABA815F31}" type="datetimeFigureOut">
              <a:rPr lang="en-US" smtClean="0"/>
              <a:pPr/>
              <a:t>6/3/2012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54965-06C8-4480-93C5-8596612B01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AB9EC-B374-44F5-ADC0-387ABA815F31}" type="datetimeFigureOut">
              <a:rPr lang="en-US" smtClean="0"/>
              <a:pPr/>
              <a:t>6/3/2012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54965-06C8-4480-93C5-8596612B01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AB9EC-B374-44F5-ADC0-387ABA815F31}" type="datetimeFigureOut">
              <a:rPr lang="en-US" smtClean="0"/>
              <a:pPr/>
              <a:t>6/3/2012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54965-06C8-4480-93C5-8596612B01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AB9EC-B374-44F5-ADC0-387ABA815F31}" type="datetimeFigureOut">
              <a:rPr lang="en-US" smtClean="0"/>
              <a:pPr/>
              <a:t>6/3/2012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54965-06C8-4480-93C5-8596612B01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AB9EC-B374-44F5-ADC0-387ABA815F31}" type="datetimeFigureOut">
              <a:rPr lang="en-US" smtClean="0"/>
              <a:pPr/>
              <a:t>6/3/2012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54965-06C8-4480-93C5-8596612B01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AB9EC-B374-44F5-ADC0-387ABA815F31}" type="datetimeFigureOut">
              <a:rPr lang="en-US" smtClean="0"/>
              <a:pPr/>
              <a:t>6/3/2012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54965-06C8-4480-93C5-8596612B01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AB9EC-B374-44F5-ADC0-387ABA815F31}" type="datetimeFigureOut">
              <a:rPr lang="en-US" smtClean="0"/>
              <a:pPr/>
              <a:t>6/3/2012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54965-06C8-4480-93C5-8596612B01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AB9EC-B374-44F5-ADC0-387ABA815F31}" type="datetimeFigureOut">
              <a:rPr lang="en-US" smtClean="0"/>
              <a:pPr/>
              <a:t>6/3/2012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54965-06C8-4480-93C5-8596612B01E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67025" y="1128713"/>
            <a:ext cx="3409950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740062" y="1600200"/>
            <a:ext cx="366387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916258" y="1600200"/>
            <a:ext cx="331148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995612" y="2524919"/>
            <a:ext cx="3152775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638425" y="2296319"/>
            <a:ext cx="3867150" cy="313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743959" y="1600200"/>
            <a:ext cx="365608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94411" y="1600200"/>
            <a:ext cx="555517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869516" y="1600200"/>
            <a:ext cx="340496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752850" y="2815431"/>
            <a:ext cx="1638300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714749" y="1600200"/>
            <a:ext cx="371450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189829"/>
            <a:ext cx="8229600" cy="3346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957512" y="1748631"/>
            <a:ext cx="3228975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17186"/>
            <a:ext cx="8229600" cy="4491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99144" y="1600200"/>
            <a:ext cx="134571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648979" y="1600200"/>
            <a:ext cx="184604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891973" y="1600200"/>
            <a:ext cx="536005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78019" y="1600200"/>
            <a:ext cx="138796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729037" y="1624806"/>
            <a:ext cx="1685925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747613"/>
            <a:ext cx="8229600" cy="2231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048125" y="2505869"/>
            <a:ext cx="1047750" cy="271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738562" y="2434431"/>
            <a:ext cx="1666875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914012" y="1600200"/>
            <a:ext cx="5315976" cy="4525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852612" y="1920081"/>
            <a:ext cx="543877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92861" y="1600200"/>
            <a:ext cx="615827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741805" y="1600200"/>
            <a:ext cx="3660389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395537" y="3296444"/>
            <a:ext cx="4352925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961104" y="1600200"/>
            <a:ext cx="522179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505075" y="1934369"/>
            <a:ext cx="4133850" cy="385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505075" y="2515394"/>
            <a:ext cx="4133850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0</Words>
  <Application>Microsoft Office PowerPoint</Application>
  <PresentationFormat>On-screen Show (4:3)</PresentationFormat>
  <Paragraphs>0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Ricky</dc:creator>
  <cp:lastModifiedBy>pawan</cp:lastModifiedBy>
  <cp:revision>6</cp:revision>
  <dcterms:created xsi:type="dcterms:W3CDTF">2011-09-09T05:03:01Z</dcterms:created>
  <dcterms:modified xsi:type="dcterms:W3CDTF">2012-06-03T10:01:51Z</dcterms:modified>
</cp:coreProperties>
</file>